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9"/>
  </p:notesMasterIdLst>
  <p:sldIdLst>
    <p:sldId id="256" r:id="rId2"/>
    <p:sldId id="266" r:id="rId3"/>
    <p:sldId id="281" r:id="rId4"/>
    <p:sldId id="293" r:id="rId5"/>
    <p:sldId id="257" r:id="rId6"/>
    <p:sldId id="279" r:id="rId7"/>
    <p:sldId id="290" r:id="rId8"/>
    <p:sldId id="267" r:id="rId9"/>
    <p:sldId id="258" r:id="rId10"/>
    <p:sldId id="268" r:id="rId11"/>
    <p:sldId id="289" r:id="rId12"/>
    <p:sldId id="296" r:id="rId13"/>
    <p:sldId id="261" r:id="rId14"/>
    <p:sldId id="269" r:id="rId15"/>
    <p:sldId id="270" r:id="rId16"/>
    <p:sldId id="298" r:id="rId17"/>
    <p:sldId id="262" r:id="rId18"/>
    <p:sldId id="276" r:id="rId19"/>
    <p:sldId id="277" r:id="rId20"/>
    <p:sldId id="263" r:id="rId21"/>
    <p:sldId id="278" r:id="rId22"/>
    <p:sldId id="295" r:id="rId23"/>
    <p:sldId id="291" r:id="rId24"/>
    <p:sldId id="264" r:id="rId25"/>
    <p:sldId id="288" r:id="rId26"/>
    <p:sldId id="280" r:id="rId27"/>
    <p:sldId id="299" r:id="rId28"/>
    <p:sldId id="294" r:id="rId29"/>
    <p:sldId id="292" r:id="rId30"/>
    <p:sldId id="282" r:id="rId31"/>
    <p:sldId id="283" r:id="rId32"/>
    <p:sldId id="297" r:id="rId33"/>
    <p:sldId id="284" r:id="rId34"/>
    <p:sldId id="285" r:id="rId35"/>
    <p:sldId id="286" r:id="rId36"/>
    <p:sldId id="287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2CC"/>
    <a:srgbClr val="272822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0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F9750-A029-4A36-AA6A-A6CEEA168202}" type="doc">
      <dgm:prSet loTypeId="urn:microsoft.com/office/officeart/2016/7/layout/LinProcess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F9C27AB-D4A5-4E24-B231-924644607A4B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Why APIs?</a:t>
          </a:r>
        </a:p>
      </dgm:t>
    </dgm:pt>
    <dgm:pt modelId="{F5E0ABF3-5450-4DAD-9E05-C28E1E1C08F6}" type="parTrans" cxnId="{EF3529AD-58E8-40A7-8D27-5042728A40B5}">
      <dgm:prSet/>
      <dgm:spPr/>
      <dgm:t>
        <a:bodyPr/>
        <a:lstStyle/>
        <a:p>
          <a:endParaRPr lang="en-US"/>
        </a:p>
      </dgm:t>
    </dgm:pt>
    <dgm:pt modelId="{152224C0-8500-4CDC-A373-FA41F8705F3B}" type="sibTrans" cxnId="{EF3529AD-58E8-40A7-8D27-5042728A40B5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87DEE03-EF1B-4D14-A8D5-05FBB0F6F252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Calling APIs in PHP</a:t>
          </a:r>
        </a:p>
      </dgm:t>
    </dgm:pt>
    <dgm:pt modelId="{421D4A0F-9F36-424E-83B6-24031ED95B36}" type="parTrans" cxnId="{D3E2F69D-8802-4855-9F79-8DB5A1684BFE}">
      <dgm:prSet/>
      <dgm:spPr/>
      <dgm:t>
        <a:bodyPr/>
        <a:lstStyle/>
        <a:p>
          <a:endParaRPr lang="en-US"/>
        </a:p>
      </dgm:t>
    </dgm:pt>
    <dgm:pt modelId="{2359883C-FC3D-4CF6-AFA6-3F27B1A2567C}" type="sibTrans" cxnId="{D3E2F69D-8802-4855-9F79-8DB5A1684BFE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8155003-6A19-499F-9328-245B13529E55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Authenticating your App</a:t>
          </a:r>
        </a:p>
      </dgm:t>
    </dgm:pt>
    <dgm:pt modelId="{638C4418-7B39-4E63-B8BA-50700E7B217E}" type="parTrans" cxnId="{B0F9965F-2B28-4F17-86D6-5D9AC04C9CAC}">
      <dgm:prSet/>
      <dgm:spPr/>
      <dgm:t>
        <a:bodyPr/>
        <a:lstStyle/>
        <a:p>
          <a:endParaRPr lang="en-US"/>
        </a:p>
      </dgm:t>
    </dgm:pt>
    <dgm:pt modelId="{018F6981-E4C4-409C-8189-48716132C758}" type="sibTrans" cxnId="{B0F9965F-2B28-4F17-86D6-5D9AC04C9CAC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8194672-7300-4675-A29E-7176C2E1681A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/>
            <a:t>Debugging Tools</a:t>
          </a:r>
        </a:p>
      </dgm:t>
    </dgm:pt>
    <dgm:pt modelId="{BE1FC836-194D-4E9C-A835-DE9171100482}" type="parTrans" cxnId="{91FA9924-B20B-45FD-A76F-00FB94222B5C}">
      <dgm:prSet/>
      <dgm:spPr/>
      <dgm:t>
        <a:bodyPr/>
        <a:lstStyle/>
        <a:p>
          <a:endParaRPr lang="en-US"/>
        </a:p>
      </dgm:t>
    </dgm:pt>
    <dgm:pt modelId="{5E820CAC-5D61-490A-B3C7-109E683E171E}" type="sibTrans" cxnId="{91FA9924-B20B-45FD-A76F-00FB94222B5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0B2AD8F2-1E0E-42C7-918D-37396EBA75E0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RESTful Web Services</a:t>
          </a:r>
        </a:p>
      </dgm:t>
    </dgm:pt>
    <dgm:pt modelId="{5D494F4B-E362-4D9B-B5A4-89535B33D3FD}" type="parTrans" cxnId="{42721FF3-FE7B-43C2-998F-9F6280616C30}">
      <dgm:prSet/>
      <dgm:spPr/>
      <dgm:t>
        <a:bodyPr/>
        <a:lstStyle/>
        <a:p>
          <a:endParaRPr lang="en-US"/>
        </a:p>
      </dgm:t>
    </dgm:pt>
    <dgm:pt modelId="{B2496487-FB7B-4F51-A085-F0452AC421FA}" type="sibTrans" cxnId="{42721FF3-FE7B-43C2-998F-9F6280616C3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DB04B51B-DC61-49E6-9C09-F1C872437C26}" type="pres">
      <dgm:prSet presAssocID="{31EF9750-A029-4A36-AA6A-A6CEEA168202}" presName="Name0" presStyleCnt="0">
        <dgm:presLayoutVars>
          <dgm:animLvl val="lvl"/>
          <dgm:resizeHandles val="exact"/>
        </dgm:presLayoutVars>
      </dgm:prSet>
      <dgm:spPr/>
    </dgm:pt>
    <dgm:pt modelId="{3F198A85-78E3-4C00-9824-BBC93F8D01CD}" type="pres">
      <dgm:prSet presAssocID="{0F9C27AB-D4A5-4E24-B231-924644607A4B}" presName="compositeNode" presStyleCnt="0">
        <dgm:presLayoutVars>
          <dgm:bulletEnabled val="1"/>
        </dgm:presLayoutVars>
      </dgm:prSet>
      <dgm:spPr/>
    </dgm:pt>
    <dgm:pt modelId="{E0094C2B-0045-429B-A99D-1FAB43E13274}" type="pres">
      <dgm:prSet presAssocID="{0F9C27AB-D4A5-4E24-B231-924644607A4B}" presName="bgRect" presStyleLbl="alignNode1" presStyleIdx="0" presStyleCnt="5"/>
      <dgm:spPr/>
    </dgm:pt>
    <dgm:pt modelId="{6B72903E-344C-4EBD-A0EE-2D3C7DCD88AF}" type="pres">
      <dgm:prSet presAssocID="{152224C0-8500-4CDC-A373-FA41F8705F3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AC5556C-AE61-4480-9722-D145CE63BB3A}" type="pres">
      <dgm:prSet presAssocID="{0F9C27AB-D4A5-4E24-B231-924644607A4B}" presName="nodeRect" presStyleLbl="alignNode1" presStyleIdx="0" presStyleCnt="5">
        <dgm:presLayoutVars>
          <dgm:bulletEnabled val="1"/>
        </dgm:presLayoutVars>
      </dgm:prSet>
      <dgm:spPr/>
    </dgm:pt>
    <dgm:pt modelId="{9E63F24A-9EE3-4363-A936-4C02B5D8AF94}" type="pres">
      <dgm:prSet presAssocID="{152224C0-8500-4CDC-A373-FA41F8705F3B}" presName="sibTrans" presStyleCnt="0"/>
      <dgm:spPr/>
    </dgm:pt>
    <dgm:pt modelId="{59EAFE84-2300-4BD2-820B-438F9B44343D}" type="pres">
      <dgm:prSet presAssocID="{0B2AD8F2-1E0E-42C7-918D-37396EBA75E0}" presName="compositeNode" presStyleCnt="0">
        <dgm:presLayoutVars>
          <dgm:bulletEnabled val="1"/>
        </dgm:presLayoutVars>
      </dgm:prSet>
      <dgm:spPr/>
    </dgm:pt>
    <dgm:pt modelId="{A39A652A-D981-4E20-9E9D-02773B21357F}" type="pres">
      <dgm:prSet presAssocID="{0B2AD8F2-1E0E-42C7-918D-37396EBA75E0}" presName="bgRect" presStyleLbl="alignNode1" presStyleIdx="1" presStyleCnt="5"/>
      <dgm:spPr/>
    </dgm:pt>
    <dgm:pt modelId="{BC63BC56-7EC4-49D1-BA02-FC189359661A}" type="pres">
      <dgm:prSet presAssocID="{B2496487-FB7B-4F51-A085-F0452AC421F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3304C59-D4F2-4803-A2D2-A84428B38445}" type="pres">
      <dgm:prSet presAssocID="{0B2AD8F2-1E0E-42C7-918D-37396EBA75E0}" presName="nodeRect" presStyleLbl="alignNode1" presStyleIdx="1" presStyleCnt="5">
        <dgm:presLayoutVars>
          <dgm:bulletEnabled val="1"/>
        </dgm:presLayoutVars>
      </dgm:prSet>
      <dgm:spPr/>
    </dgm:pt>
    <dgm:pt modelId="{564BF830-AA48-45B4-88AF-3B453DDCBBCB}" type="pres">
      <dgm:prSet presAssocID="{B2496487-FB7B-4F51-A085-F0452AC421FA}" presName="sibTrans" presStyleCnt="0"/>
      <dgm:spPr/>
    </dgm:pt>
    <dgm:pt modelId="{73AFF5A3-C2C0-450F-AFE8-A619146CE492}" type="pres">
      <dgm:prSet presAssocID="{987DEE03-EF1B-4D14-A8D5-05FBB0F6F252}" presName="compositeNode" presStyleCnt="0">
        <dgm:presLayoutVars>
          <dgm:bulletEnabled val="1"/>
        </dgm:presLayoutVars>
      </dgm:prSet>
      <dgm:spPr/>
    </dgm:pt>
    <dgm:pt modelId="{FD698208-7BA0-4CD5-9399-2CE84D347C95}" type="pres">
      <dgm:prSet presAssocID="{987DEE03-EF1B-4D14-A8D5-05FBB0F6F252}" presName="bgRect" presStyleLbl="alignNode1" presStyleIdx="2" presStyleCnt="5"/>
      <dgm:spPr/>
    </dgm:pt>
    <dgm:pt modelId="{EC685E09-3422-4B3D-BFED-5272FABBE0B9}" type="pres">
      <dgm:prSet presAssocID="{2359883C-FC3D-4CF6-AFA6-3F27B1A2567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B384FFB-7202-4CE0-ADFD-A04CA520F689}" type="pres">
      <dgm:prSet presAssocID="{987DEE03-EF1B-4D14-A8D5-05FBB0F6F252}" presName="nodeRect" presStyleLbl="alignNode1" presStyleIdx="2" presStyleCnt="5">
        <dgm:presLayoutVars>
          <dgm:bulletEnabled val="1"/>
        </dgm:presLayoutVars>
      </dgm:prSet>
      <dgm:spPr/>
    </dgm:pt>
    <dgm:pt modelId="{8E3F87C7-0073-40F9-8672-3AD9406305FC}" type="pres">
      <dgm:prSet presAssocID="{2359883C-FC3D-4CF6-AFA6-3F27B1A2567C}" presName="sibTrans" presStyleCnt="0"/>
      <dgm:spPr/>
    </dgm:pt>
    <dgm:pt modelId="{6DACBA56-83F1-49E2-9174-7E76A9F84A1E}" type="pres">
      <dgm:prSet presAssocID="{D8155003-6A19-499F-9328-245B13529E55}" presName="compositeNode" presStyleCnt="0">
        <dgm:presLayoutVars>
          <dgm:bulletEnabled val="1"/>
        </dgm:presLayoutVars>
      </dgm:prSet>
      <dgm:spPr/>
    </dgm:pt>
    <dgm:pt modelId="{2C9B4634-3C1F-4DA7-B3C9-BCED1D6D94BF}" type="pres">
      <dgm:prSet presAssocID="{D8155003-6A19-499F-9328-245B13529E55}" presName="bgRect" presStyleLbl="alignNode1" presStyleIdx="3" presStyleCnt="5"/>
      <dgm:spPr/>
    </dgm:pt>
    <dgm:pt modelId="{80D8A0DC-26A8-4553-93F2-894E19CE388A}" type="pres">
      <dgm:prSet presAssocID="{018F6981-E4C4-409C-8189-48716132C75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8949109-F6E8-49AA-9AC3-40F0725E01F1}" type="pres">
      <dgm:prSet presAssocID="{D8155003-6A19-499F-9328-245B13529E55}" presName="nodeRect" presStyleLbl="alignNode1" presStyleIdx="3" presStyleCnt="5">
        <dgm:presLayoutVars>
          <dgm:bulletEnabled val="1"/>
        </dgm:presLayoutVars>
      </dgm:prSet>
      <dgm:spPr/>
    </dgm:pt>
    <dgm:pt modelId="{C08E0B9D-37A0-4275-9734-EED6489139CA}" type="pres">
      <dgm:prSet presAssocID="{018F6981-E4C4-409C-8189-48716132C758}" presName="sibTrans" presStyleCnt="0"/>
      <dgm:spPr/>
    </dgm:pt>
    <dgm:pt modelId="{A426887E-9F0F-4812-A859-94B91C8F2C01}" type="pres">
      <dgm:prSet presAssocID="{C8194672-7300-4675-A29E-7176C2E1681A}" presName="compositeNode" presStyleCnt="0">
        <dgm:presLayoutVars>
          <dgm:bulletEnabled val="1"/>
        </dgm:presLayoutVars>
      </dgm:prSet>
      <dgm:spPr/>
    </dgm:pt>
    <dgm:pt modelId="{F6D79501-3F34-4471-B129-C85AF02C4249}" type="pres">
      <dgm:prSet presAssocID="{C8194672-7300-4675-A29E-7176C2E1681A}" presName="bgRect" presStyleLbl="alignNode1" presStyleIdx="4" presStyleCnt="5"/>
      <dgm:spPr/>
    </dgm:pt>
    <dgm:pt modelId="{6E04445F-B4E4-4C2A-866A-E91C88468B3A}" type="pres">
      <dgm:prSet presAssocID="{5E820CAC-5D61-490A-B3C7-109E683E171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285398B-1679-4DE9-9980-86ACCC9ACB37}" type="pres">
      <dgm:prSet presAssocID="{C8194672-7300-4675-A29E-7176C2E1681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1FA9924-B20B-45FD-A76F-00FB94222B5C}" srcId="{31EF9750-A029-4A36-AA6A-A6CEEA168202}" destId="{C8194672-7300-4675-A29E-7176C2E1681A}" srcOrd="4" destOrd="0" parTransId="{BE1FC836-194D-4E9C-A835-DE9171100482}" sibTransId="{5E820CAC-5D61-490A-B3C7-109E683E171E}"/>
    <dgm:cxn modelId="{3E318EC6-105E-4537-8681-2924FB3F0C61}" type="presOf" srcId="{31EF9750-A029-4A36-AA6A-A6CEEA168202}" destId="{DB04B51B-DC61-49E6-9C09-F1C872437C26}" srcOrd="0" destOrd="0" presId="urn:microsoft.com/office/officeart/2016/7/layout/LinProcess2"/>
    <dgm:cxn modelId="{57B11EB3-761A-4B50-8069-3EA9C378F437}" type="presOf" srcId="{987DEE03-EF1B-4D14-A8D5-05FBB0F6F252}" destId="{2B384FFB-7202-4CE0-ADFD-A04CA520F689}" srcOrd="1" destOrd="0" presId="urn:microsoft.com/office/officeart/2016/7/layout/LinProcess2"/>
    <dgm:cxn modelId="{AFF52A77-76BE-422D-B7A2-8509FCB53F6D}" type="presOf" srcId="{0B2AD8F2-1E0E-42C7-918D-37396EBA75E0}" destId="{D3304C59-D4F2-4803-A2D2-A84428B38445}" srcOrd="1" destOrd="0" presId="urn:microsoft.com/office/officeart/2016/7/layout/LinProcess2"/>
    <dgm:cxn modelId="{796B53ED-ED2C-4521-91FF-7BBA49971C0B}" type="presOf" srcId="{C8194672-7300-4675-A29E-7176C2E1681A}" destId="{D285398B-1679-4DE9-9980-86ACCC9ACB37}" srcOrd="1" destOrd="0" presId="urn:microsoft.com/office/officeart/2016/7/layout/LinProcess2"/>
    <dgm:cxn modelId="{85B7656E-DBA4-469D-BD55-B907EEB5FED3}" type="presOf" srcId="{0F9C27AB-D4A5-4E24-B231-924644607A4B}" destId="{E0094C2B-0045-429B-A99D-1FAB43E13274}" srcOrd="0" destOrd="0" presId="urn:microsoft.com/office/officeart/2016/7/layout/LinProcess2"/>
    <dgm:cxn modelId="{0B647590-C7C2-44F0-966D-4072A74369B2}" type="presOf" srcId="{0B2AD8F2-1E0E-42C7-918D-37396EBA75E0}" destId="{A39A652A-D981-4E20-9E9D-02773B21357F}" srcOrd="0" destOrd="0" presId="urn:microsoft.com/office/officeart/2016/7/layout/LinProcess2"/>
    <dgm:cxn modelId="{70FE1031-4ACE-4C93-99E9-5E64363FE54A}" type="presOf" srcId="{5E820CAC-5D61-490A-B3C7-109E683E171E}" destId="{6E04445F-B4E4-4C2A-866A-E91C88468B3A}" srcOrd="0" destOrd="0" presId="urn:microsoft.com/office/officeart/2016/7/layout/LinProcess2"/>
    <dgm:cxn modelId="{4E077167-4478-41DF-B5CE-B2EE51CBC19B}" type="presOf" srcId="{152224C0-8500-4CDC-A373-FA41F8705F3B}" destId="{6B72903E-344C-4EBD-A0EE-2D3C7DCD88AF}" srcOrd="0" destOrd="0" presId="urn:microsoft.com/office/officeart/2016/7/layout/LinProcess2"/>
    <dgm:cxn modelId="{FD9762AC-C2F5-4752-B79F-A283740FB951}" type="presOf" srcId="{2359883C-FC3D-4CF6-AFA6-3F27B1A2567C}" destId="{EC685E09-3422-4B3D-BFED-5272FABBE0B9}" srcOrd="0" destOrd="0" presId="urn:microsoft.com/office/officeart/2016/7/layout/LinProcess2"/>
    <dgm:cxn modelId="{2608F660-BE03-472C-91A2-05416AE89C69}" type="presOf" srcId="{D8155003-6A19-499F-9328-245B13529E55}" destId="{2C9B4634-3C1F-4DA7-B3C9-BCED1D6D94BF}" srcOrd="0" destOrd="0" presId="urn:microsoft.com/office/officeart/2016/7/layout/LinProcess2"/>
    <dgm:cxn modelId="{5202F7D9-E447-4271-A995-167E7BF08D5D}" type="presOf" srcId="{0F9C27AB-D4A5-4E24-B231-924644607A4B}" destId="{1AC5556C-AE61-4480-9722-D145CE63BB3A}" srcOrd="1" destOrd="0" presId="urn:microsoft.com/office/officeart/2016/7/layout/LinProcess2"/>
    <dgm:cxn modelId="{42721FF3-FE7B-43C2-998F-9F6280616C30}" srcId="{31EF9750-A029-4A36-AA6A-A6CEEA168202}" destId="{0B2AD8F2-1E0E-42C7-918D-37396EBA75E0}" srcOrd="1" destOrd="0" parTransId="{5D494F4B-E362-4D9B-B5A4-89535B33D3FD}" sibTransId="{B2496487-FB7B-4F51-A085-F0452AC421FA}"/>
    <dgm:cxn modelId="{247E8A2A-F9AC-4B66-A0EB-BB15C44AFC5B}" type="presOf" srcId="{018F6981-E4C4-409C-8189-48716132C758}" destId="{80D8A0DC-26A8-4553-93F2-894E19CE388A}" srcOrd="0" destOrd="0" presId="urn:microsoft.com/office/officeart/2016/7/layout/LinProcess2"/>
    <dgm:cxn modelId="{7DF85EDD-E17F-4167-AF91-CD50DA78D720}" type="presOf" srcId="{D8155003-6A19-499F-9328-245B13529E55}" destId="{28949109-F6E8-49AA-9AC3-40F0725E01F1}" srcOrd="1" destOrd="0" presId="urn:microsoft.com/office/officeart/2016/7/layout/LinProcess2"/>
    <dgm:cxn modelId="{EF3529AD-58E8-40A7-8D27-5042728A40B5}" srcId="{31EF9750-A029-4A36-AA6A-A6CEEA168202}" destId="{0F9C27AB-D4A5-4E24-B231-924644607A4B}" srcOrd="0" destOrd="0" parTransId="{F5E0ABF3-5450-4DAD-9E05-C28E1E1C08F6}" sibTransId="{152224C0-8500-4CDC-A373-FA41F8705F3B}"/>
    <dgm:cxn modelId="{B0F9965F-2B28-4F17-86D6-5D9AC04C9CAC}" srcId="{31EF9750-A029-4A36-AA6A-A6CEEA168202}" destId="{D8155003-6A19-499F-9328-245B13529E55}" srcOrd="3" destOrd="0" parTransId="{638C4418-7B39-4E63-B8BA-50700E7B217E}" sibTransId="{018F6981-E4C4-409C-8189-48716132C758}"/>
    <dgm:cxn modelId="{9FA2B5F3-BD27-4A89-848F-D91F37AD303D}" type="presOf" srcId="{987DEE03-EF1B-4D14-A8D5-05FBB0F6F252}" destId="{FD698208-7BA0-4CD5-9399-2CE84D347C95}" srcOrd="0" destOrd="0" presId="urn:microsoft.com/office/officeart/2016/7/layout/LinProcess2"/>
    <dgm:cxn modelId="{5B31716B-8841-4E11-ADDD-B704101DA50B}" type="presOf" srcId="{B2496487-FB7B-4F51-A085-F0452AC421FA}" destId="{BC63BC56-7EC4-49D1-BA02-FC189359661A}" srcOrd="0" destOrd="0" presId="urn:microsoft.com/office/officeart/2016/7/layout/LinProcess2"/>
    <dgm:cxn modelId="{F31B0651-D668-4292-AA2B-780CC71096AF}" type="presOf" srcId="{C8194672-7300-4675-A29E-7176C2E1681A}" destId="{F6D79501-3F34-4471-B129-C85AF02C4249}" srcOrd="0" destOrd="0" presId="urn:microsoft.com/office/officeart/2016/7/layout/LinProcess2"/>
    <dgm:cxn modelId="{D3E2F69D-8802-4855-9F79-8DB5A1684BFE}" srcId="{31EF9750-A029-4A36-AA6A-A6CEEA168202}" destId="{987DEE03-EF1B-4D14-A8D5-05FBB0F6F252}" srcOrd="2" destOrd="0" parTransId="{421D4A0F-9F36-424E-83B6-24031ED95B36}" sibTransId="{2359883C-FC3D-4CF6-AFA6-3F27B1A2567C}"/>
    <dgm:cxn modelId="{0ACAF924-8DF3-4B0D-9C5C-93A38C2A4C13}" type="presParOf" srcId="{DB04B51B-DC61-49E6-9C09-F1C872437C26}" destId="{3F198A85-78E3-4C00-9824-BBC93F8D01CD}" srcOrd="0" destOrd="0" presId="urn:microsoft.com/office/officeart/2016/7/layout/LinProcess2"/>
    <dgm:cxn modelId="{944A9FE8-3B69-4919-929E-28751226B2BC}" type="presParOf" srcId="{3F198A85-78E3-4C00-9824-BBC93F8D01CD}" destId="{E0094C2B-0045-429B-A99D-1FAB43E13274}" srcOrd="0" destOrd="0" presId="urn:microsoft.com/office/officeart/2016/7/layout/LinProcess2"/>
    <dgm:cxn modelId="{5E9D81EC-775E-4B26-AA6E-75B0EEB80A55}" type="presParOf" srcId="{3F198A85-78E3-4C00-9824-BBC93F8D01CD}" destId="{6B72903E-344C-4EBD-A0EE-2D3C7DCD88AF}" srcOrd="1" destOrd="0" presId="urn:microsoft.com/office/officeart/2016/7/layout/LinProcess2"/>
    <dgm:cxn modelId="{5CE7A522-6A0C-483E-9DE7-882F4CEBA368}" type="presParOf" srcId="{3F198A85-78E3-4C00-9824-BBC93F8D01CD}" destId="{1AC5556C-AE61-4480-9722-D145CE63BB3A}" srcOrd="2" destOrd="0" presId="urn:microsoft.com/office/officeart/2016/7/layout/LinProcess2"/>
    <dgm:cxn modelId="{51F76F57-EFA3-4538-A789-8CB2D166C502}" type="presParOf" srcId="{DB04B51B-DC61-49E6-9C09-F1C872437C26}" destId="{9E63F24A-9EE3-4363-A936-4C02B5D8AF94}" srcOrd="1" destOrd="0" presId="urn:microsoft.com/office/officeart/2016/7/layout/LinProcess2"/>
    <dgm:cxn modelId="{4235B344-DFD6-4717-9FCA-9796E3BF2C33}" type="presParOf" srcId="{DB04B51B-DC61-49E6-9C09-F1C872437C26}" destId="{59EAFE84-2300-4BD2-820B-438F9B44343D}" srcOrd="2" destOrd="0" presId="urn:microsoft.com/office/officeart/2016/7/layout/LinProcess2"/>
    <dgm:cxn modelId="{23A7682D-C9FE-4C7C-B0A0-9316ABC75458}" type="presParOf" srcId="{59EAFE84-2300-4BD2-820B-438F9B44343D}" destId="{A39A652A-D981-4E20-9E9D-02773B21357F}" srcOrd="0" destOrd="0" presId="urn:microsoft.com/office/officeart/2016/7/layout/LinProcess2"/>
    <dgm:cxn modelId="{53216F1E-553E-4105-B7C1-AD37E94498DB}" type="presParOf" srcId="{59EAFE84-2300-4BD2-820B-438F9B44343D}" destId="{BC63BC56-7EC4-49D1-BA02-FC189359661A}" srcOrd="1" destOrd="0" presId="urn:microsoft.com/office/officeart/2016/7/layout/LinProcess2"/>
    <dgm:cxn modelId="{B12361E3-E32B-49CA-B005-8474BC6B294C}" type="presParOf" srcId="{59EAFE84-2300-4BD2-820B-438F9B44343D}" destId="{D3304C59-D4F2-4803-A2D2-A84428B38445}" srcOrd="2" destOrd="0" presId="urn:microsoft.com/office/officeart/2016/7/layout/LinProcess2"/>
    <dgm:cxn modelId="{D7C76755-B6B0-4A08-8B5C-483F3A026C54}" type="presParOf" srcId="{DB04B51B-DC61-49E6-9C09-F1C872437C26}" destId="{564BF830-AA48-45B4-88AF-3B453DDCBBCB}" srcOrd="3" destOrd="0" presId="urn:microsoft.com/office/officeart/2016/7/layout/LinProcess2"/>
    <dgm:cxn modelId="{CC6CD108-23B3-455C-8603-18B2C39E0B61}" type="presParOf" srcId="{DB04B51B-DC61-49E6-9C09-F1C872437C26}" destId="{73AFF5A3-C2C0-450F-AFE8-A619146CE492}" srcOrd="4" destOrd="0" presId="urn:microsoft.com/office/officeart/2016/7/layout/LinProcess2"/>
    <dgm:cxn modelId="{0CFD073D-A55A-47AD-932F-3E1DCC7371C8}" type="presParOf" srcId="{73AFF5A3-C2C0-450F-AFE8-A619146CE492}" destId="{FD698208-7BA0-4CD5-9399-2CE84D347C95}" srcOrd="0" destOrd="0" presId="urn:microsoft.com/office/officeart/2016/7/layout/LinProcess2"/>
    <dgm:cxn modelId="{483F07AA-B2BA-45AE-93EC-7311A10A8B27}" type="presParOf" srcId="{73AFF5A3-C2C0-450F-AFE8-A619146CE492}" destId="{EC685E09-3422-4B3D-BFED-5272FABBE0B9}" srcOrd="1" destOrd="0" presId="urn:microsoft.com/office/officeart/2016/7/layout/LinProcess2"/>
    <dgm:cxn modelId="{851411D9-FBCC-43E9-BF15-479C47853D35}" type="presParOf" srcId="{73AFF5A3-C2C0-450F-AFE8-A619146CE492}" destId="{2B384FFB-7202-4CE0-ADFD-A04CA520F689}" srcOrd="2" destOrd="0" presId="urn:microsoft.com/office/officeart/2016/7/layout/LinProcess2"/>
    <dgm:cxn modelId="{57836017-E94A-4E38-BBE3-B627411F04F6}" type="presParOf" srcId="{DB04B51B-DC61-49E6-9C09-F1C872437C26}" destId="{8E3F87C7-0073-40F9-8672-3AD9406305FC}" srcOrd="5" destOrd="0" presId="urn:microsoft.com/office/officeart/2016/7/layout/LinProcess2"/>
    <dgm:cxn modelId="{608F867F-3115-4010-87A6-CD7637C400DE}" type="presParOf" srcId="{DB04B51B-DC61-49E6-9C09-F1C872437C26}" destId="{6DACBA56-83F1-49E2-9174-7E76A9F84A1E}" srcOrd="6" destOrd="0" presId="urn:microsoft.com/office/officeart/2016/7/layout/LinProcess2"/>
    <dgm:cxn modelId="{99652ECA-47E3-48B7-8E70-C6BB42EB1CEC}" type="presParOf" srcId="{6DACBA56-83F1-49E2-9174-7E76A9F84A1E}" destId="{2C9B4634-3C1F-4DA7-B3C9-BCED1D6D94BF}" srcOrd="0" destOrd="0" presId="urn:microsoft.com/office/officeart/2016/7/layout/LinProcess2"/>
    <dgm:cxn modelId="{7EBCDE4A-7F46-43CF-8DD4-0387A005CEC2}" type="presParOf" srcId="{6DACBA56-83F1-49E2-9174-7E76A9F84A1E}" destId="{80D8A0DC-26A8-4553-93F2-894E19CE388A}" srcOrd="1" destOrd="0" presId="urn:microsoft.com/office/officeart/2016/7/layout/LinProcess2"/>
    <dgm:cxn modelId="{9B4440DD-C266-4029-859B-5E5EF88EA576}" type="presParOf" srcId="{6DACBA56-83F1-49E2-9174-7E76A9F84A1E}" destId="{28949109-F6E8-49AA-9AC3-40F0725E01F1}" srcOrd="2" destOrd="0" presId="urn:microsoft.com/office/officeart/2016/7/layout/LinProcess2"/>
    <dgm:cxn modelId="{866B4B63-FB3F-4178-932D-3086326E3D77}" type="presParOf" srcId="{DB04B51B-DC61-49E6-9C09-F1C872437C26}" destId="{C08E0B9D-37A0-4275-9734-EED6489139CA}" srcOrd="7" destOrd="0" presId="urn:microsoft.com/office/officeart/2016/7/layout/LinProcess2"/>
    <dgm:cxn modelId="{543BF4F4-AD89-4E42-B9EE-2AC82813F183}" type="presParOf" srcId="{DB04B51B-DC61-49E6-9C09-F1C872437C26}" destId="{A426887E-9F0F-4812-A859-94B91C8F2C01}" srcOrd="8" destOrd="0" presId="urn:microsoft.com/office/officeart/2016/7/layout/LinProcess2"/>
    <dgm:cxn modelId="{620CE6C8-AD6F-4467-9EDA-E0D5F2D072E1}" type="presParOf" srcId="{A426887E-9F0F-4812-A859-94B91C8F2C01}" destId="{F6D79501-3F34-4471-B129-C85AF02C4249}" srcOrd="0" destOrd="0" presId="urn:microsoft.com/office/officeart/2016/7/layout/LinProcess2"/>
    <dgm:cxn modelId="{ED4E66FA-0A4B-490A-95B8-A9343B087412}" type="presParOf" srcId="{A426887E-9F0F-4812-A859-94B91C8F2C01}" destId="{6E04445F-B4E4-4C2A-866A-E91C88468B3A}" srcOrd="1" destOrd="0" presId="urn:microsoft.com/office/officeart/2016/7/layout/LinProcess2"/>
    <dgm:cxn modelId="{D7453115-AE62-4011-969C-05F09A0BEBE5}" type="presParOf" srcId="{A426887E-9F0F-4812-A859-94B91C8F2C01}" destId="{D285398B-1679-4DE9-9980-86ACCC9ACB37}" srcOrd="2" destOrd="0" presId="urn:microsoft.com/office/officeart/2016/7/layout/Lin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94C2B-0045-429B-A99D-1FAB43E13274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APIs?</a:t>
          </a:r>
        </a:p>
      </dsp:txBody>
      <dsp:txXfrm>
        <a:off x="6315" y="1803577"/>
        <a:ext cx="1974242" cy="1421454"/>
      </dsp:txXfrm>
    </dsp:sp>
    <dsp:sp modelId="{6B72903E-344C-4EBD-A0EE-2D3C7DCD88AF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</a:t>
          </a:r>
        </a:p>
      </dsp:txBody>
      <dsp:txXfrm>
        <a:off x="6315" y="855941"/>
        <a:ext cx="1974242" cy="947636"/>
      </dsp:txXfrm>
    </dsp:sp>
    <dsp:sp modelId="{A39A652A-D981-4E20-9E9D-02773B21357F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RESTful Web Services</a:t>
          </a:r>
        </a:p>
      </dsp:txBody>
      <dsp:txXfrm>
        <a:off x="2138497" y="1803577"/>
        <a:ext cx="1974242" cy="1421454"/>
      </dsp:txXfrm>
    </dsp:sp>
    <dsp:sp modelId="{BC63BC56-7EC4-49D1-BA02-FC189359661A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</a:t>
          </a:r>
        </a:p>
      </dsp:txBody>
      <dsp:txXfrm>
        <a:off x="2138497" y="855941"/>
        <a:ext cx="1974242" cy="947636"/>
      </dsp:txXfrm>
    </dsp:sp>
    <dsp:sp modelId="{FD698208-7BA0-4CD5-9399-2CE84D347C95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Calling APIs in PHP</a:t>
          </a:r>
        </a:p>
      </dsp:txBody>
      <dsp:txXfrm>
        <a:off x="4270678" y="1803577"/>
        <a:ext cx="1974242" cy="1421454"/>
      </dsp:txXfrm>
    </dsp:sp>
    <dsp:sp modelId="{EC685E09-3422-4B3D-BFED-5272FABBE0B9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2C9B4634-3C1F-4DA7-B3C9-BCED1D6D94B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Authenticating your App</a:t>
          </a:r>
        </a:p>
      </dsp:txBody>
      <dsp:txXfrm>
        <a:off x="6402860" y="1803577"/>
        <a:ext cx="1974242" cy="1421454"/>
      </dsp:txXfrm>
    </dsp:sp>
    <dsp:sp modelId="{80D8A0DC-26A8-4553-93F2-894E19CE388A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2860" y="855941"/>
        <a:ext cx="1974242" cy="947636"/>
      </dsp:txXfrm>
    </dsp:sp>
    <dsp:sp modelId="{F6D79501-3F34-4471-B129-C85AF02C4249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Debugging Tools</a:t>
          </a:r>
        </a:p>
      </dsp:txBody>
      <dsp:txXfrm>
        <a:off x="8535042" y="1803577"/>
        <a:ext cx="1974242" cy="1421454"/>
      </dsp:txXfrm>
    </dsp:sp>
    <dsp:sp modelId="{6E04445F-B4E4-4C2A-866A-E91C88468B3A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2">
  <dgm:title val="Linear Block Process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here done any </a:t>
            </a:r>
            <a:r>
              <a:rPr lang="en-US"/>
              <a:t>API integrations?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2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92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5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9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43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anyone done any </a:t>
            </a:r>
            <a:r>
              <a:rPr lang="en-US" dirty="0" err="1"/>
              <a:t>async</a:t>
            </a:r>
            <a:r>
              <a:rPr lang="en-US" dirty="0"/>
              <a:t> programming in PHP? Or just JavaScript?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4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9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79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3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38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4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to authenticate and then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2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5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3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PHP code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8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4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76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6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83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6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is a pattern/protocol that everyone 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8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7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office.com/Pages/ResponsePage.aspx?id=v4j5cvGGr0GRqy180BHbR0rE2AH_mFxGszFr7A1jVNFUOEpUQlFXRVlMTDdaWERMMEFJNldTQkVMRC4u" TargetMode="External"/><Relationship Id="rId3" Type="http://schemas.openxmlformats.org/officeDocument/2006/relationships/image" Target="../media/image24.jpg"/><Relationship Id="rId7" Type="http://schemas.openxmlformats.org/officeDocument/2006/relationships/hyperlink" Target="http://www.slimframework.com/docs/tutorial/first-app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nordicapis.com/rest-vs-soap-nordic-apis-infographic-comparison/" TargetMode="External"/><Relationship Id="rId5" Type="http://schemas.openxmlformats.org/officeDocument/2006/relationships/hyperlink" Target="http://www.programmableweb.com/" TargetMode="External"/><Relationship Id="rId4" Type="http://schemas.openxmlformats.org/officeDocument/2006/relationships/hyperlink" Target="https://github.com/cbales/Integrating-with-APIs-Presenta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3237939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</a:t>
            </a:r>
            <a:br>
              <a:rPr lang="en-US" sz="5400" dirty="0"/>
            </a:br>
            <a:r>
              <a:rPr lang="en-US" sz="5400" dirty="0"/>
              <a:t>Calling APIs in PHP</a:t>
            </a:r>
          </a:p>
        </p:txBody>
      </p:sp>
    </p:spTree>
    <p:extLst>
      <p:ext uri="{BB962C8B-B14F-4D97-AF65-F5344CB8AC3E}">
        <p14:creationId xmlns:p14="http://schemas.microsoft.com/office/powerpoint/2010/main" val="26777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Tools for Calling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cURL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libcurl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pecl_http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pecl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Guzzle – composer package</a:t>
            </a:r>
          </a:p>
        </p:txBody>
      </p:sp>
    </p:spTree>
    <p:extLst>
      <p:ext uri="{BB962C8B-B14F-4D97-AF65-F5344CB8AC3E}">
        <p14:creationId xmlns:p14="http://schemas.microsoft.com/office/powerpoint/2010/main" val="191977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Request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28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PUT, PATCH, DELETE, or other REST methods?</a:t>
            </a:r>
          </a:p>
          <a:p>
            <a:r>
              <a:rPr lang="en-US" dirty="0">
                <a:solidFill>
                  <a:schemeClr val="bg1"/>
                </a:solidFill>
              </a:rPr>
              <a:t>Use CUSTOM_REQUEST</a:t>
            </a:r>
          </a:p>
          <a:p>
            <a:r>
              <a:rPr lang="en-US" dirty="0">
                <a:solidFill>
                  <a:schemeClr val="bg1"/>
                </a:solidFill>
              </a:rPr>
              <a:t>Not all APIs support all request methods – consult the 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81028"/>
            <a:ext cx="8487020" cy="6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practices protocol for building and consuming REST APIs</a:t>
            </a:r>
          </a:p>
          <a:p>
            <a:r>
              <a:rPr lang="en-US" dirty="0">
                <a:solidFill>
                  <a:schemeClr val="bg1"/>
                </a:solidFill>
              </a:rPr>
              <a:t>Originally developed by Microsoft, accepted by OASIS</a:t>
            </a:r>
          </a:p>
          <a:p>
            <a:r>
              <a:rPr lang="en-US" dirty="0">
                <a:solidFill>
                  <a:schemeClr val="bg1"/>
                </a:solidFill>
              </a:rPr>
              <a:t>Works with JSON and Atom (XML)</a:t>
            </a: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 – track changes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437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GraphQL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Created by Facebook in 2012</a:t>
            </a:r>
          </a:p>
          <a:p>
            <a:r>
              <a:rPr lang="en-US" dirty="0">
                <a:solidFill>
                  <a:schemeClr val="bg1"/>
                </a:solidFill>
              </a:rPr>
              <a:t>API query language</a:t>
            </a:r>
          </a:p>
          <a:p>
            <a:r>
              <a:rPr lang="en-US" dirty="0">
                <a:solidFill>
                  <a:schemeClr val="bg1"/>
                </a:solidFill>
              </a:rPr>
              <a:t>Built upon graph structured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Swagger</a:t>
            </a:r>
          </a:p>
          <a:p>
            <a:r>
              <a:rPr lang="en-US" dirty="0">
                <a:solidFill>
                  <a:schemeClr val="bg1"/>
                </a:solidFill>
              </a:rPr>
              <a:t>Framework for APIs</a:t>
            </a:r>
          </a:p>
          <a:p>
            <a:r>
              <a:rPr lang="en-US" dirty="0">
                <a:solidFill>
                  <a:schemeClr val="bg1"/>
                </a:solidFill>
              </a:rPr>
              <a:t>Enables documentation and SDK generation</a:t>
            </a:r>
          </a:p>
          <a:p>
            <a:r>
              <a:rPr lang="en-US" dirty="0">
                <a:solidFill>
                  <a:schemeClr val="bg1"/>
                </a:solidFill>
              </a:rPr>
              <a:t>Goal of improving API discoverability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0242" b="28298"/>
          <a:stretch/>
        </p:blipFill>
        <p:spPr>
          <a:xfrm>
            <a:off x="1379620" y="3704305"/>
            <a:ext cx="3039979" cy="867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100"/>
          <a:stretch/>
        </p:blipFill>
        <p:spPr>
          <a:xfrm>
            <a:off x="1379620" y="4792706"/>
            <a:ext cx="3039979" cy="1231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731" b="56163"/>
          <a:stretch/>
        </p:blipFill>
        <p:spPr>
          <a:xfrm>
            <a:off x="6344653" y="4273418"/>
            <a:ext cx="5518233" cy="20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9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4</a:t>
            </a:r>
            <a:br>
              <a:rPr lang="en-US" sz="5400" dirty="0"/>
            </a:br>
            <a:r>
              <a:rPr lang="en-US" sz="5400" dirty="0"/>
              <a:t>Authenticating your App</a:t>
            </a:r>
          </a:p>
        </p:txBody>
      </p:sp>
    </p:spTree>
    <p:extLst>
      <p:ext uri="{BB962C8B-B14F-4D97-AF65-F5344CB8AC3E}">
        <p14:creationId xmlns:p14="http://schemas.microsoft.com/office/powerpoint/2010/main" val="239294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Authentication       &amp;      Authorization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authorizing, you receive a token which is then used to authenticate you</a:t>
            </a:r>
          </a:p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90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Authorization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Callback URL sends you back into your application’s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24050"/>
            <a:ext cx="6134100" cy="3941184"/>
          </a:xfrm>
        </p:spPr>
      </p:pic>
      <p:pic>
        <p:nvPicPr>
          <p:cNvPr id="1026" name="Picture 2" descr="Image result for microsof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95301"/>
            <a:ext cx="4229099" cy="31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 – Example Flow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to authenticate and then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auth2 f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3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application does not have access to your credentials and you are not passing credentials across the wire</a:t>
            </a:r>
          </a:p>
          <a:p>
            <a:r>
              <a:rPr lang="en-US" dirty="0">
                <a:solidFill>
                  <a:schemeClr val="bg1"/>
                </a:solidFill>
              </a:rPr>
              <a:t>In some implementations, tokens expire after a set amount of time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5</a:t>
            </a:r>
            <a:br>
              <a:rPr lang="en-US" sz="5400" dirty="0"/>
            </a:br>
            <a:r>
              <a:rPr lang="en-US" sz="540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247549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Steps to Integration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5102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  <a:p>
            <a:r>
              <a:rPr lang="en-US" dirty="0">
                <a:solidFill>
                  <a:schemeClr val="bg1"/>
                </a:solidFill>
              </a:rPr>
              <a:t>Great for testing an API before deciding to integrate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50316" y="2109536"/>
            <a:ext cx="436184" cy="258117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72" t="8342" r="56344" b="13131"/>
          <a:stretch/>
        </p:blipFill>
        <p:spPr>
          <a:xfrm>
            <a:off x="0" y="-248652"/>
            <a:ext cx="12192000" cy="77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 / Charles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08" y="3422316"/>
            <a:ext cx="2706994" cy="2706994"/>
          </a:xfrm>
          <a:prstGeom prst="rect">
            <a:avLst/>
          </a:prstGeom>
        </p:spPr>
      </p:pic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02" y="1478045"/>
            <a:ext cx="2912635" cy="29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is specific to the current web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tracing a page’s web traffic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64" y="2012865"/>
            <a:ext cx="4164098" cy="41640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2865"/>
            <a:ext cx="4317322" cy="4164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Slides &amp; sample code – github.com/</a:t>
            </a:r>
            <a:r>
              <a:rPr lang="en-US" sz="2000" dirty="0" err="1">
                <a:solidFill>
                  <a:schemeClr val="bg1"/>
                </a:solidFill>
                <a:hlinkClick r:id="rId4"/>
              </a:rPr>
              <a:t>cbales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Programmable Web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Nordic APIs REST vs SOAP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7"/>
              </a:rPr>
              <a:t>Build a lightweight API with Slim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Feedback form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1</a:t>
            </a:r>
            <a:br>
              <a:rPr lang="en-US" sz="5400" dirty="0"/>
            </a:br>
            <a:r>
              <a:rPr lang="en-US" sz="5400" dirty="0"/>
              <a:t>The API Ecosystem</a:t>
            </a:r>
          </a:p>
        </p:txBody>
      </p:sp>
    </p:spTree>
    <p:extLst>
      <p:ext uri="{BB962C8B-B14F-4D97-AF65-F5344CB8AC3E}">
        <p14:creationId xmlns:p14="http://schemas.microsoft.com/office/powerpoint/2010/main" val="327694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2</a:t>
            </a:r>
            <a:br>
              <a:rPr lang="en-US" sz="5400" dirty="0"/>
            </a:br>
            <a:r>
              <a:rPr lang="en-US" sz="5400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276647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</a:t>
            </a:r>
            <a:r>
              <a:rPr lang="en-US" b="1" dirty="0">
                <a:solidFill>
                  <a:schemeClr val="bg1"/>
                </a:solidFill>
              </a:rPr>
              <a:t>common transactional model</a:t>
            </a:r>
            <a:r>
              <a:rPr lang="en-US" dirty="0">
                <a:solidFill>
                  <a:schemeClr val="bg1"/>
                </a:solidFill>
              </a:rPr>
              <a:t>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Looks to provide more readable format than XML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Sends less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Easy to serialize/</a:t>
            </a:r>
            <a:r>
              <a:rPr lang="en-US" dirty="0" err="1">
                <a:solidFill>
                  <a:schemeClr val="bg1"/>
                </a:solidFill>
              </a:rPr>
              <a:t>deserialize</a:t>
            </a:r>
            <a:r>
              <a:rPr lang="en-US" dirty="0">
                <a:solidFill>
                  <a:schemeClr val="bg1"/>
                </a:solidFill>
              </a:rPr>
              <a:t> (in PHP, </a:t>
            </a:r>
            <a:r>
              <a:rPr lang="en-US" dirty="0" err="1">
                <a:solidFill>
                  <a:schemeClr val="bg1"/>
                </a:solidFill>
              </a:rPr>
              <a:t>json_encode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json_decode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</TotalTime>
  <Words>853</Words>
  <Application>Microsoft Office PowerPoint</Application>
  <PresentationFormat>Widescreen</PresentationFormat>
  <Paragraphs>209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1 The API Ecosystem</vt:lpstr>
      <vt:lpstr>API Industry</vt:lpstr>
      <vt:lpstr>Why use APIs?</vt:lpstr>
      <vt:lpstr>2 RESTful Web Services</vt:lpstr>
      <vt:lpstr>REST</vt:lpstr>
      <vt:lpstr>JSON Data</vt:lpstr>
      <vt:lpstr>Request Recipe</vt:lpstr>
      <vt:lpstr>3 Calling APIs in PHP</vt:lpstr>
      <vt:lpstr>Tools for Calling APIs</vt:lpstr>
      <vt:lpstr>cURL - GET</vt:lpstr>
      <vt:lpstr>cURL - POST</vt:lpstr>
      <vt:lpstr>cURL - POST</vt:lpstr>
      <vt:lpstr>Other Request Methods</vt:lpstr>
      <vt:lpstr>Guzzle</vt:lpstr>
      <vt:lpstr>Guzzle</vt:lpstr>
      <vt:lpstr>Guzzle - Async</vt:lpstr>
      <vt:lpstr>OData</vt:lpstr>
      <vt:lpstr>PowerPoint Presentation</vt:lpstr>
      <vt:lpstr>Other Tools</vt:lpstr>
      <vt:lpstr>4 Authenticating your App</vt:lpstr>
      <vt:lpstr>Authentication       &amp;      Authorization</vt:lpstr>
      <vt:lpstr>Setting up Authorization with an API</vt:lpstr>
      <vt:lpstr>OAuth2 – Example Flow</vt:lpstr>
      <vt:lpstr>PowerPoint Presentation</vt:lpstr>
      <vt:lpstr>OAuth2</vt:lpstr>
      <vt:lpstr>5 Debugging Tools</vt:lpstr>
      <vt:lpstr>Postman</vt:lpstr>
      <vt:lpstr>PowerPoint Presentation</vt:lpstr>
      <vt:lpstr>PowerPoint Presentation</vt:lpstr>
      <vt:lpstr>Fiddler / Charles Proxy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65</cp:revision>
  <dcterms:created xsi:type="dcterms:W3CDTF">2016-10-05T22:20:06Z</dcterms:created>
  <dcterms:modified xsi:type="dcterms:W3CDTF">2016-10-11T23:46:06Z</dcterms:modified>
</cp:coreProperties>
</file>